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308" r:id="rId5"/>
    <p:sldId id="300" r:id="rId6"/>
    <p:sldId id="307" r:id="rId7"/>
    <p:sldId id="294" r:id="rId8"/>
    <p:sldId id="298" r:id="rId9"/>
    <p:sldId id="305" r:id="rId10"/>
    <p:sldId id="301" r:id="rId11"/>
    <p:sldId id="302" r:id="rId12"/>
    <p:sldId id="296" r:id="rId13"/>
    <p:sldId id="292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39" autoAdjust="0"/>
    <p:restoredTop sz="66848" autoAdjust="0"/>
  </p:normalViewPr>
  <p:slideViewPr>
    <p:cSldViewPr snapToGrid="0" showGuides="1">
      <p:cViewPr varScale="1">
        <p:scale>
          <a:sx n="74" d="100"/>
          <a:sy n="74" d="100"/>
        </p:scale>
        <p:origin x="2334" y="6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4077656-0B12-4DEA-96CF-82550DBD498E}" type="datetimeFigureOut">
              <a:rPr lang="en-GB" smtClean="0"/>
              <a:t>15/11/2024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16D991-40E1-4F75-A931-87F401740DF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45606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16D991-40E1-4F75-A931-87F401740DFF}" type="slidenum">
              <a:rPr lang="en-GB" smtClean="0"/>
              <a:t>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421411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dirty="0"/>
              <a:t>Declaration options (choose 1, 2 or 3):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 have no financial relationships with commercial entities that produce healthcare related products.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commercial entities with which I have a financial relationship do not produce healthcare related products or services relevant to the content of my presentation.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 disclose the following financial relationships with commercial entities that produce healthcare related products or services:</a:t>
            </a:r>
          </a:p>
          <a:p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Consultant for: </a:t>
            </a:r>
          </a:p>
          <a:p>
            <a:pPr>
              <a:spcBef>
                <a:spcPts val="0"/>
              </a:spcBef>
            </a:pPr>
            <a:r>
              <a:rPr lang="en-US" dirty="0"/>
              <a:t>Advisory Board for:</a:t>
            </a:r>
          </a:p>
          <a:p>
            <a:pPr>
              <a:spcBef>
                <a:spcPts val="0"/>
              </a:spcBef>
            </a:pPr>
            <a:r>
              <a:rPr lang="en-US" dirty="0"/>
              <a:t>Board member of:</a:t>
            </a:r>
          </a:p>
          <a:p>
            <a:pPr>
              <a:spcBef>
                <a:spcPts val="0"/>
              </a:spcBef>
            </a:pPr>
            <a:r>
              <a:rPr lang="en-US" dirty="0"/>
              <a:t>Employee of:</a:t>
            </a:r>
          </a:p>
          <a:p>
            <a:pPr>
              <a:spcBef>
                <a:spcPts val="0"/>
              </a:spcBef>
            </a:pPr>
            <a:r>
              <a:rPr lang="en-US" dirty="0"/>
              <a:t>Grant/Research support from:</a:t>
            </a:r>
          </a:p>
          <a:p>
            <a:pPr>
              <a:spcBef>
                <a:spcPts val="0"/>
              </a:spcBef>
            </a:pPr>
            <a:r>
              <a:rPr lang="en-US" dirty="0"/>
              <a:t>Honoraria from:</a:t>
            </a:r>
          </a:p>
          <a:p>
            <a:pPr>
              <a:spcBef>
                <a:spcPts val="0"/>
              </a:spcBef>
            </a:pPr>
            <a:r>
              <a:rPr lang="en-US" dirty="0"/>
              <a:t>Stockholder in:</a:t>
            </a:r>
          </a:p>
          <a:p>
            <a:pPr>
              <a:spcBef>
                <a:spcPts val="0"/>
              </a:spcBef>
            </a:pPr>
            <a:r>
              <a:rPr lang="en-US" dirty="0"/>
              <a:t>Speaker/teacher for:</a:t>
            </a:r>
          </a:p>
          <a:p>
            <a:pPr>
              <a:spcBef>
                <a:spcPts val="0"/>
              </a:spcBef>
            </a:pPr>
            <a:r>
              <a:rPr lang="en-US" dirty="0"/>
              <a:t>Royalties from:</a:t>
            </a:r>
          </a:p>
          <a:p>
            <a:pPr>
              <a:spcBef>
                <a:spcPts val="0"/>
              </a:spcBef>
            </a:pPr>
            <a:r>
              <a:rPr lang="en-US" dirty="0"/>
              <a:t>Intellectual property rights for: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16D991-40E1-4F75-A931-87F401740DFF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577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+mj-lt"/>
              <a:buNone/>
            </a:pPr>
            <a:r>
              <a:rPr lang="en-US" dirty="0"/>
              <a:t>Declaration options (choose 1, 2 or 3):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 have no financial relationships with commercial entities that produce healthcare related products.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The commercial entities with which I have a financial relationship do not produce healthcare related products or services relevant to the content of my presentation.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/>
              <a:t>I disclose the following financial relationships with commercial entities that produce healthcare related products or services:</a:t>
            </a:r>
          </a:p>
          <a:p>
            <a:endParaRPr lang="en-US" dirty="0"/>
          </a:p>
          <a:p>
            <a:pPr>
              <a:spcBef>
                <a:spcPts val="0"/>
              </a:spcBef>
            </a:pPr>
            <a:r>
              <a:rPr lang="en-US" dirty="0"/>
              <a:t>Consultant for: </a:t>
            </a:r>
          </a:p>
          <a:p>
            <a:pPr>
              <a:spcBef>
                <a:spcPts val="0"/>
              </a:spcBef>
            </a:pPr>
            <a:r>
              <a:rPr lang="en-US" dirty="0"/>
              <a:t>Advisory Board for:</a:t>
            </a:r>
          </a:p>
          <a:p>
            <a:pPr>
              <a:spcBef>
                <a:spcPts val="0"/>
              </a:spcBef>
            </a:pPr>
            <a:r>
              <a:rPr lang="en-US" dirty="0"/>
              <a:t>Board member of:</a:t>
            </a:r>
          </a:p>
          <a:p>
            <a:pPr>
              <a:spcBef>
                <a:spcPts val="0"/>
              </a:spcBef>
            </a:pPr>
            <a:r>
              <a:rPr lang="en-US" dirty="0"/>
              <a:t>Employee of:</a:t>
            </a:r>
          </a:p>
          <a:p>
            <a:pPr>
              <a:spcBef>
                <a:spcPts val="0"/>
              </a:spcBef>
            </a:pPr>
            <a:r>
              <a:rPr lang="en-US" dirty="0"/>
              <a:t>Grant/Research support from:</a:t>
            </a:r>
          </a:p>
          <a:p>
            <a:pPr>
              <a:spcBef>
                <a:spcPts val="0"/>
              </a:spcBef>
            </a:pPr>
            <a:r>
              <a:rPr lang="en-US" dirty="0"/>
              <a:t>Honoraria from:</a:t>
            </a:r>
          </a:p>
          <a:p>
            <a:pPr>
              <a:spcBef>
                <a:spcPts val="0"/>
              </a:spcBef>
            </a:pPr>
            <a:r>
              <a:rPr lang="en-US" dirty="0"/>
              <a:t>Stockholder in:</a:t>
            </a:r>
          </a:p>
          <a:p>
            <a:pPr>
              <a:spcBef>
                <a:spcPts val="0"/>
              </a:spcBef>
            </a:pPr>
            <a:r>
              <a:rPr lang="en-US" dirty="0"/>
              <a:t>Speaker/teacher for:</a:t>
            </a:r>
          </a:p>
          <a:p>
            <a:pPr>
              <a:spcBef>
                <a:spcPts val="0"/>
              </a:spcBef>
            </a:pPr>
            <a:r>
              <a:rPr lang="en-US" dirty="0"/>
              <a:t>Royalties from:</a:t>
            </a:r>
          </a:p>
          <a:p>
            <a:pPr>
              <a:spcBef>
                <a:spcPts val="0"/>
              </a:spcBef>
            </a:pPr>
            <a:r>
              <a:rPr lang="en-US" dirty="0"/>
              <a:t>Intellectual property rights for: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16D991-40E1-4F75-A931-87F401740DFF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425772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Learning objectives should be: </a:t>
            </a:r>
            <a:r>
              <a:rPr lang="en-US" b="1" dirty="0"/>
              <a:t>S</a:t>
            </a:r>
            <a:r>
              <a:rPr lang="en-US" dirty="0"/>
              <a:t>pecific, </a:t>
            </a:r>
            <a:r>
              <a:rPr lang="en-US" b="1" dirty="0"/>
              <a:t>M</a:t>
            </a:r>
            <a:r>
              <a:rPr lang="en-US" dirty="0"/>
              <a:t>easurable, </a:t>
            </a:r>
            <a:r>
              <a:rPr lang="en-US" b="1" dirty="0"/>
              <a:t>A</a:t>
            </a:r>
            <a:r>
              <a:rPr lang="en-US" dirty="0"/>
              <a:t>chievable, </a:t>
            </a:r>
            <a:r>
              <a:rPr lang="en-US" b="1" dirty="0"/>
              <a:t>R</a:t>
            </a:r>
            <a:r>
              <a:rPr lang="en-US" dirty="0"/>
              <a:t>elevant, </a:t>
            </a:r>
            <a:r>
              <a:rPr lang="en-US" b="1" dirty="0"/>
              <a:t>T</a:t>
            </a:r>
            <a:r>
              <a:rPr lang="en-US" dirty="0"/>
              <a:t>ime-bound (SMART)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 NOT use the verbs: understand and know (they are not measurable)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USE the sentence: After this learning experience, learner will be able to: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USE these verbs for KNOWLEDGE (mostly for lectures): define, describe, identify, list, outline, recall, reproduce, show,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USE these verbs for SKILLS (mostly for </a:t>
            </a:r>
            <a:r>
              <a:rPr lang="en-US" dirty="0" err="1"/>
              <a:t>practicals</a:t>
            </a:r>
            <a:r>
              <a:rPr lang="en-US" dirty="0"/>
              <a:t>): apply, operate, measure, assemble, construct, design, demonstrate, examine, execute, fix,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USE these verbs for ATTITUDE (mostly for small groups and </a:t>
            </a:r>
            <a:r>
              <a:rPr lang="en-US" dirty="0" err="1"/>
              <a:t>practicals</a:t>
            </a:r>
            <a:r>
              <a:rPr lang="en-US" dirty="0"/>
              <a:t>): accept, appreciate, embrace, relate, resolve, value, etc.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Example lecture: Preoperative planning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Highlight the importance of preoperative planning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Describe various techniques for preoperative planning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Formulate and draw an operative plan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Describe a surgical tactic step by step p (</a:t>
            </a:r>
            <a:r>
              <a:rPr lang="en-US" sz="1200" dirty="0" err="1"/>
              <a:t>eg</a:t>
            </a:r>
            <a:r>
              <a:rPr lang="en-US" sz="1200" dirty="0"/>
              <a:t>, positioning, choice of surgical approach, instruments, reduction technique, implants)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200" dirty="0"/>
              <a:t>Incorporate patient safety protocols (mark site, time-out check list) in the preoperative plan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16D991-40E1-4F75-A931-87F401740DFF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34199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Your take-home messages should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Match with your learning objectives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Summarize three to maximum five important points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 your last slide (this is what your learners will remember and that will stay until the next speaker is up)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Your take-home message can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 a powerful graphic or picture that is related to the topic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Not be something that has nothing to do with the topic (</a:t>
            </a:r>
            <a:r>
              <a:rPr lang="en-US" dirty="0" err="1"/>
              <a:t>eg</a:t>
            </a:r>
            <a:r>
              <a:rPr lang="en-US" dirty="0"/>
              <a:t>, a picture of your hospital or family or a “thank you” slide)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Example: Preoperative planning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+mn-ea"/>
                <a:cs typeface="Arial" pitchFamily="34" charset="0"/>
              </a:rPr>
              <a:t>Formulate a preoperative plan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+mn-ea"/>
                <a:cs typeface="Arial" pitchFamily="34" charset="0"/>
              </a:rPr>
              <a:t>Identify and assess benefits of preoperative planning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+mn-ea"/>
                <a:cs typeface="Arial" pitchFamily="34" charset="0"/>
              </a:rPr>
              <a:t>Develop a surgical tactic</a:t>
            </a:r>
          </a:p>
          <a:p>
            <a:pPr marL="171450" indent="-171450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  <a:defRPr/>
            </a:pPr>
            <a:r>
              <a:rPr lang="en-US" dirty="0">
                <a:ea typeface="+mn-ea"/>
                <a:cs typeface="Arial" pitchFamily="34" charset="0"/>
              </a:rPr>
              <a:t>Describe steps involved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16D991-40E1-4F75-A931-87F401740DFF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45589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O Trauma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CD62554A-C59C-48FF-9E2C-4CBC612DA4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6638D35A-86D7-4823-BC28-0DD441E0B26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0985" y="2214564"/>
            <a:ext cx="6756928" cy="2428875"/>
          </a:xfrm>
        </p:spPr>
        <p:txBody>
          <a:bodyPr/>
          <a:lstStyle>
            <a:lvl1pPr>
              <a:lnSpc>
                <a:spcPts val="3400"/>
              </a:lnSpc>
              <a:defRPr sz="3200" b="1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Presentation title (bold, 32pt)</a:t>
            </a:r>
            <a:br>
              <a:rPr lang="en-GB" dirty="0"/>
            </a:br>
            <a:r>
              <a:rPr lang="en-GB" b="0" dirty="0"/>
              <a:t>Presentation subtitle (</a:t>
            </a:r>
            <a:r>
              <a:rPr lang="en-GB" b="0" dirty="0" err="1"/>
              <a:t>unbold</a:t>
            </a:r>
            <a:r>
              <a:rPr lang="en-GB" b="0" dirty="0"/>
              <a:t>, 32pt)</a:t>
            </a:r>
            <a:br>
              <a:rPr lang="en-GB" dirty="0"/>
            </a:br>
            <a:endParaRPr lang="en-GB" dirty="0"/>
          </a:p>
        </p:txBody>
      </p:sp>
      <p:pic>
        <p:nvPicPr>
          <p:cNvPr id="16" name="Grafik 15">
            <a:extLst>
              <a:ext uri="{FF2B5EF4-FFF2-40B4-BE49-F238E27FC236}">
                <a16:creationId xmlns:a16="http://schemas.microsoft.com/office/drawing/2014/main" id="{5868CB66-B06D-41EC-9445-10E34967404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658813" y="260350"/>
            <a:ext cx="913384" cy="574548"/>
          </a:xfrm>
          <a:prstGeom prst="rect">
            <a:avLst/>
          </a:prstGeom>
        </p:spPr>
      </p:pic>
      <p:sp>
        <p:nvSpPr>
          <p:cNvPr id="17" name="Textplatzhalter 8">
            <a:extLst>
              <a:ext uri="{FF2B5EF4-FFF2-40B4-BE49-F238E27FC236}">
                <a16:creationId xmlns:a16="http://schemas.microsoft.com/office/drawing/2014/main" id="{A87E86E7-60CA-4408-9B47-113E304B6DF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5856290"/>
            <a:ext cx="3348037" cy="246062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342000" indent="0">
              <a:buNone/>
              <a:defRPr sz="1500" b="1">
                <a:solidFill>
                  <a:schemeClr val="bg1"/>
                </a:solidFill>
              </a:defRPr>
            </a:lvl2pPr>
            <a:lvl3pPr marL="684000" indent="0">
              <a:buNone/>
              <a:defRPr sz="1500" b="1">
                <a:solidFill>
                  <a:schemeClr val="bg1"/>
                </a:solidFill>
              </a:defRPr>
            </a:lvl3pPr>
            <a:lvl4pPr marL="1026000" indent="0">
              <a:buNone/>
              <a:defRPr sz="1500" b="1">
                <a:solidFill>
                  <a:schemeClr val="bg1"/>
                </a:solidFill>
              </a:defRPr>
            </a:lvl4pPr>
            <a:lvl5pPr marL="1368000" indent="0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Presenter’s name</a:t>
            </a:r>
            <a:endParaRPr lang="en-GB" dirty="0"/>
          </a:p>
        </p:txBody>
      </p:sp>
      <p:sp>
        <p:nvSpPr>
          <p:cNvPr id="18" name="Textplatzhalter 8">
            <a:extLst>
              <a:ext uri="{FF2B5EF4-FFF2-40B4-BE49-F238E27FC236}">
                <a16:creationId xmlns:a16="http://schemas.microsoft.com/office/drawing/2014/main" id="{E3A9DF70-683A-473B-AF67-D1D416EDC8B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812" y="6102352"/>
            <a:ext cx="3348037" cy="206376"/>
          </a:xfrm>
        </p:spPr>
        <p:txBody>
          <a:bodyPr anchor="b" anchorCtr="0"/>
          <a:lstStyle>
            <a:lvl1pPr marL="0" indent="0">
              <a:buNone/>
              <a:defRPr sz="1500" b="0">
                <a:solidFill>
                  <a:schemeClr val="tx2"/>
                </a:solidFill>
              </a:defRPr>
            </a:lvl1pPr>
            <a:lvl2pPr marL="342000" indent="0">
              <a:buNone/>
              <a:defRPr sz="1500" b="1">
                <a:solidFill>
                  <a:schemeClr val="bg1"/>
                </a:solidFill>
              </a:defRPr>
            </a:lvl2pPr>
            <a:lvl3pPr marL="684000" indent="0">
              <a:buNone/>
              <a:defRPr sz="1500" b="1">
                <a:solidFill>
                  <a:schemeClr val="bg1"/>
                </a:solidFill>
              </a:defRPr>
            </a:lvl3pPr>
            <a:lvl4pPr marL="1026000" indent="0">
              <a:buNone/>
              <a:defRPr sz="1500" b="1">
                <a:solidFill>
                  <a:schemeClr val="bg1"/>
                </a:solidFill>
              </a:defRPr>
            </a:lvl4pPr>
            <a:lvl5pPr marL="1368000" indent="0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Presenter’s title </a:t>
            </a:r>
          </a:p>
        </p:txBody>
      </p:sp>
      <p:sp>
        <p:nvSpPr>
          <p:cNvPr id="19" name="Textplatzhalter 8">
            <a:extLst>
              <a:ext uri="{FF2B5EF4-FFF2-40B4-BE49-F238E27FC236}">
                <a16:creationId xmlns:a16="http://schemas.microsoft.com/office/drawing/2014/main" id="{DE9BD81A-2F12-4F62-839E-23264C1E86A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79876" y="5861053"/>
            <a:ext cx="3348037" cy="246062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342000" indent="0">
              <a:buNone/>
              <a:defRPr sz="1500" b="1">
                <a:solidFill>
                  <a:schemeClr val="bg1"/>
                </a:solidFill>
              </a:defRPr>
            </a:lvl2pPr>
            <a:lvl3pPr marL="684000" indent="0">
              <a:buNone/>
              <a:defRPr sz="1500" b="1">
                <a:solidFill>
                  <a:schemeClr val="bg1"/>
                </a:solidFill>
              </a:defRPr>
            </a:lvl3pPr>
            <a:lvl4pPr marL="1026000" indent="0">
              <a:buNone/>
              <a:defRPr sz="1500" b="1">
                <a:solidFill>
                  <a:schemeClr val="bg1"/>
                </a:solidFill>
              </a:defRPr>
            </a:lvl4pPr>
            <a:lvl5pPr marL="1368000" indent="0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Educational event</a:t>
            </a:r>
          </a:p>
        </p:txBody>
      </p:sp>
      <p:sp>
        <p:nvSpPr>
          <p:cNvPr id="20" name="Textplatzhalter 8">
            <a:extLst>
              <a:ext uri="{FF2B5EF4-FFF2-40B4-BE49-F238E27FC236}">
                <a16:creationId xmlns:a16="http://schemas.microsoft.com/office/drawing/2014/main" id="{B84A87D1-3260-4695-8BD1-8C37173D8A1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75" y="6107115"/>
            <a:ext cx="3348037" cy="206376"/>
          </a:xfrm>
        </p:spPr>
        <p:txBody>
          <a:bodyPr anchor="b" anchorCtr="0"/>
          <a:lstStyle>
            <a:lvl1pPr marL="0" indent="0">
              <a:buNone/>
              <a:defRPr sz="1500" b="0">
                <a:solidFill>
                  <a:schemeClr val="tx2"/>
                </a:solidFill>
              </a:defRPr>
            </a:lvl1pPr>
            <a:lvl2pPr marL="342000" indent="0">
              <a:buNone/>
              <a:defRPr sz="1500" b="1">
                <a:solidFill>
                  <a:schemeClr val="bg1"/>
                </a:solidFill>
              </a:defRPr>
            </a:lvl2pPr>
            <a:lvl3pPr marL="684000" indent="0">
              <a:buNone/>
              <a:defRPr sz="1500" b="1">
                <a:solidFill>
                  <a:schemeClr val="bg1"/>
                </a:solidFill>
              </a:defRPr>
            </a:lvl3pPr>
            <a:lvl4pPr marL="1026000" indent="0">
              <a:buNone/>
              <a:defRPr sz="1500" b="1">
                <a:solidFill>
                  <a:schemeClr val="bg1"/>
                </a:solidFill>
              </a:defRPr>
            </a:lvl4pPr>
            <a:lvl5pPr marL="1368000" indent="0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City, month year</a:t>
            </a:r>
          </a:p>
        </p:txBody>
      </p:sp>
    </p:spTree>
    <p:extLst>
      <p:ext uri="{BB962C8B-B14F-4D97-AF65-F5344CB8AC3E}">
        <p14:creationId xmlns:p14="http://schemas.microsoft.com/office/powerpoint/2010/main" val="16470337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5DB9D7-2559-468D-A3AB-FDCFA00B7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84" y="757238"/>
            <a:ext cx="10850033" cy="727076"/>
          </a:xfrm>
        </p:spPr>
        <p:txBody>
          <a:bodyPr/>
          <a:lstStyle>
            <a:lvl1pPr>
              <a:lnSpc>
                <a:spcPts val="2200"/>
              </a:lnSpc>
              <a:defRPr sz="2800"/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8817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E6DDF3-5C05-48D7-B14F-C1A55FED1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985" y="1727201"/>
            <a:ext cx="8809566" cy="4127399"/>
          </a:xfrm>
        </p:spPr>
        <p:txBody>
          <a:bodyPr/>
          <a:lstStyle>
            <a:lvl1pPr>
              <a:spcBef>
                <a:spcPts val="1200"/>
              </a:spcBef>
              <a:defRPr sz="2400"/>
            </a:lvl1pPr>
            <a:lvl2pPr>
              <a:spcBef>
                <a:spcPts val="1200"/>
              </a:spcBef>
              <a:defRPr sz="2400"/>
            </a:lvl2pPr>
            <a:lvl3pPr>
              <a:spcBef>
                <a:spcPts val="1200"/>
              </a:spcBef>
              <a:defRPr sz="2400"/>
            </a:lvl3pPr>
            <a:lvl4pPr>
              <a:spcBef>
                <a:spcPts val="1200"/>
              </a:spcBef>
              <a:defRPr sz="2400"/>
            </a:lvl4pPr>
            <a:lvl5pPr>
              <a:spcBef>
                <a:spcPts val="1200"/>
              </a:spcBef>
              <a:defRPr sz="2400"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10" name="Titel 1">
            <a:extLst>
              <a:ext uri="{FF2B5EF4-FFF2-40B4-BE49-F238E27FC236}">
                <a16:creationId xmlns:a16="http://schemas.microsoft.com/office/drawing/2014/main" id="{B575ACED-1ED6-F74A-BD98-0A0812E6F7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84" y="757238"/>
            <a:ext cx="10850033" cy="727076"/>
          </a:xfrm>
        </p:spPr>
        <p:txBody>
          <a:bodyPr/>
          <a:lstStyle>
            <a:lvl1pPr>
              <a:lnSpc>
                <a:spcPts val="2200"/>
              </a:lnSpc>
              <a:defRPr baseline="0"/>
            </a:lvl1pPr>
          </a:lstStyle>
          <a:p>
            <a:r>
              <a:rPr lang="de-DE" dirty="0"/>
              <a:t>Mastertitelformat bearbeiten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642328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84" y="757238"/>
            <a:ext cx="10850033" cy="727076"/>
          </a:xfrm>
        </p:spPr>
        <p:txBody>
          <a:bodyPr/>
          <a:lstStyle>
            <a:lvl1pPr>
              <a:lnSpc>
                <a:spcPts val="2200"/>
              </a:lnSpc>
              <a:defRPr sz="2800"/>
            </a:lvl1pPr>
          </a:lstStyle>
          <a:p>
            <a:r>
              <a:rPr lang="de-DE" dirty="0"/>
              <a:t>Mastertitelformat bearbeiten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E6DDF3-5C05-48D7-B14F-C1A55FED1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0984" y="1727201"/>
            <a:ext cx="5376333" cy="4127399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97D9C311-8B53-41FB-9670-E91C65FBD152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144686" y="1727200"/>
            <a:ext cx="5376333" cy="4127399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408756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70C9E6CA-E780-4BEA-AB33-52E77BE5A54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984" y="757238"/>
            <a:ext cx="10850033" cy="534352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570491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84" y="757238"/>
            <a:ext cx="10850033" cy="727076"/>
          </a:xfrm>
        </p:spPr>
        <p:txBody>
          <a:bodyPr/>
          <a:lstStyle>
            <a:lvl1pPr>
              <a:lnSpc>
                <a:spcPts val="2200"/>
              </a:lnSpc>
              <a:defRPr sz="2800"/>
            </a:lvl1pPr>
          </a:lstStyle>
          <a:p>
            <a:r>
              <a:rPr lang="de-DE" dirty="0"/>
              <a:t>Mastertitelformat bearbeiten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E6DDF3-5C05-48D7-B14F-C1A55FED1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6725" y="1733549"/>
            <a:ext cx="4032250" cy="4127399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70C9E6CA-E780-4BEA-AB33-52E77BE5A54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984" y="1727199"/>
            <a:ext cx="5376333" cy="3400426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936823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84" y="757238"/>
            <a:ext cx="10850033" cy="727076"/>
          </a:xfrm>
        </p:spPr>
        <p:txBody>
          <a:bodyPr/>
          <a:lstStyle>
            <a:lvl1pPr>
              <a:lnSpc>
                <a:spcPts val="2200"/>
              </a:lnSpc>
              <a:defRPr sz="2800"/>
            </a:lvl1pPr>
          </a:lstStyle>
          <a:p>
            <a:r>
              <a:rPr lang="de-DE" dirty="0"/>
              <a:t>Mastertitelformat bearbeiten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E6DDF3-5C05-48D7-B14F-C1A55FED146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0984" y="4884737"/>
            <a:ext cx="4704289" cy="969861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70C9E6CA-E780-4BEA-AB33-52E77BE5A54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985" y="1727199"/>
            <a:ext cx="4704290" cy="2916239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37D0A741-A793-4B42-8225-37550EA0E43A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44685" y="4884737"/>
            <a:ext cx="4704288" cy="969861"/>
          </a:xfrm>
        </p:spPr>
        <p:txBody>
          <a:bodyPr/>
          <a:lstStyle>
            <a:lvl1pPr>
              <a:spcBef>
                <a:spcPts val="600"/>
              </a:spcBef>
              <a:defRPr/>
            </a:lvl1pPr>
            <a:lvl2pPr>
              <a:spcBef>
                <a:spcPts val="600"/>
              </a:spcBef>
              <a:defRPr/>
            </a:lvl2pPr>
            <a:lvl3pPr>
              <a:spcBef>
                <a:spcPts val="600"/>
              </a:spcBef>
              <a:defRPr/>
            </a:lvl3pPr>
            <a:lvl4pPr>
              <a:spcBef>
                <a:spcPts val="600"/>
              </a:spcBef>
              <a:defRPr/>
            </a:lvl4pPr>
            <a:lvl5pPr>
              <a:spcBef>
                <a:spcPts val="600"/>
              </a:spcBef>
              <a:defRPr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3" name="Bildplatzhalter 7">
            <a:extLst>
              <a:ext uri="{FF2B5EF4-FFF2-40B4-BE49-F238E27FC236}">
                <a16:creationId xmlns:a16="http://schemas.microsoft.com/office/drawing/2014/main" id="{333807CB-4C73-4E3B-A1D1-85D927EA65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44685" y="1727199"/>
            <a:ext cx="4704290" cy="2916239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13860654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ll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84" y="757238"/>
            <a:ext cx="10850033" cy="727076"/>
          </a:xfrm>
        </p:spPr>
        <p:txBody>
          <a:bodyPr/>
          <a:lstStyle>
            <a:lvl1pPr>
              <a:lnSpc>
                <a:spcPts val="2200"/>
              </a:lnSpc>
              <a:defRPr sz="2800"/>
            </a:lvl1pPr>
          </a:lstStyle>
          <a:p>
            <a:r>
              <a:rPr lang="de-DE" dirty="0"/>
              <a:t>Mastertitelformat bearbeiten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E6DDF3-5C05-48D7-B14F-C1A55FED146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0985" y="3430690"/>
            <a:ext cx="1969028" cy="2425599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600"/>
              </a:spcBef>
              <a:defRPr sz="2000"/>
            </a:lvl3pPr>
            <a:lvl4pPr>
              <a:spcBef>
                <a:spcPts val="600"/>
              </a:spcBef>
              <a:defRPr sz="2000"/>
            </a:lvl4pPr>
            <a:lvl5pPr>
              <a:spcBef>
                <a:spcPts val="600"/>
              </a:spcBef>
              <a:defRPr sz="20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70C9E6CA-E780-4BEA-AB33-52E77BE5A54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985" y="1727199"/>
            <a:ext cx="1969028" cy="1455637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0BC7BB4E-BF1F-4D9E-97F1-898AFD41A41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06247" y="3433967"/>
            <a:ext cx="1969028" cy="2425599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600"/>
              </a:spcBef>
              <a:defRPr sz="2000"/>
            </a:lvl3pPr>
            <a:lvl4pPr>
              <a:spcBef>
                <a:spcPts val="600"/>
              </a:spcBef>
              <a:defRPr sz="2000"/>
            </a:lvl4pPr>
            <a:lvl5pPr>
              <a:spcBef>
                <a:spcPts val="600"/>
              </a:spcBef>
              <a:defRPr sz="20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3" name="Bildplatzhalter 7">
            <a:extLst>
              <a:ext uri="{FF2B5EF4-FFF2-40B4-BE49-F238E27FC236}">
                <a16:creationId xmlns:a16="http://schemas.microsoft.com/office/drawing/2014/main" id="{E2CCE0D8-AC8D-4905-A013-7F31E747D1D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06247" y="1730476"/>
            <a:ext cx="1969028" cy="1455637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8186687C-479E-4FF8-8933-75FC36163FD1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132513" y="3430689"/>
            <a:ext cx="1969028" cy="2425599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600"/>
              </a:spcBef>
              <a:defRPr sz="2000"/>
            </a:lvl3pPr>
            <a:lvl4pPr>
              <a:spcBef>
                <a:spcPts val="600"/>
              </a:spcBef>
              <a:defRPr sz="2000"/>
            </a:lvl4pPr>
            <a:lvl5pPr>
              <a:spcBef>
                <a:spcPts val="600"/>
              </a:spcBef>
              <a:defRPr sz="20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7" name="Bildplatzhalter 7">
            <a:extLst>
              <a:ext uri="{FF2B5EF4-FFF2-40B4-BE49-F238E27FC236}">
                <a16:creationId xmlns:a16="http://schemas.microsoft.com/office/drawing/2014/main" id="{A257245C-F172-4383-8396-BCF83CC109F8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32513" y="1727198"/>
            <a:ext cx="1969028" cy="1455637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861E2ECD-CB24-4B91-8A9B-259A67613C3F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879418" y="3433967"/>
            <a:ext cx="1969028" cy="2425599"/>
          </a:xfrm>
        </p:spPr>
        <p:txBody>
          <a:bodyPr/>
          <a:lstStyle>
            <a:lvl1pPr>
              <a:spcBef>
                <a:spcPts val="600"/>
              </a:spcBef>
              <a:defRPr sz="2400"/>
            </a:lvl1pPr>
            <a:lvl2pPr>
              <a:spcBef>
                <a:spcPts val="600"/>
              </a:spcBef>
              <a:defRPr sz="2000"/>
            </a:lvl2pPr>
            <a:lvl3pPr>
              <a:spcBef>
                <a:spcPts val="600"/>
              </a:spcBef>
              <a:defRPr sz="2000"/>
            </a:lvl3pPr>
            <a:lvl4pPr>
              <a:spcBef>
                <a:spcPts val="600"/>
              </a:spcBef>
              <a:defRPr sz="2000"/>
            </a:lvl4pPr>
            <a:lvl5pPr>
              <a:spcBef>
                <a:spcPts val="600"/>
              </a:spcBef>
              <a:defRPr sz="2000"/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9" name="Bildplatzhalter 7">
            <a:extLst>
              <a:ext uri="{FF2B5EF4-FFF2-40B4-BE49-F238E27FC236}">
                <a16:creationId xmlns:a16="http://schemas.microsoft.com/office/drawing/2014/main" id="{2803E856-D15C-4C2A-99FD-4D63E5C34E30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879418" y="1730476"/>
            <a:ext cx="1969028" cy="1455637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2624330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lide imag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ildplatzhalter 7">
            <a:extLst>
              <a:ext uri="{FF2B5EF4-FFF2-40B4-BE49-F238E27FC236}">
                <a16:creationId xmlns:a16="http://schemas.microsoft.com/office/drawing/2014/main" id="{70C9E6CA-E780-4BEA-AB33-52E77BE5A54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984" y="757238"/>
            <a:ext cx="10850033" cy="5343523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6DFA43D-7EFC-4422-899F-A44536AFB7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9975" y="6312000"/>
            <a:ext cx="553212" cy="29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3178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imag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84" y="757238"/>
            <a:ext cx="10850033" cy="727076"/>
          </a:xfrm>
        </p:spPr>
        <p:txBody>
          <a:bodyPr/>
          <a:lstStyle>
            <a:lvl1pPr>
              <a:lnSpc>
                <a:spcPts val="22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E6DDF3-5C05-48D7-B14F-C1A55FED14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6726" y="1727201"/>
            <a:ext cx="4704290" cy="4127399"/>
          </a:xfrm>
        </p:spPr>
        <p:txBody>
          <a:bodyPr/>
          <a:lstStyle>
            <a:lvl1pPr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defRPr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defRPr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defRPr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en-GB" dirty="0"/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70C9E6CA-E780-4BEA-AB33-52E77BE5A54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984" y="1727199"/>
            <a:ext cx="5376333" cy="3400426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D6DFA43D-7EFC-4422-899F-A44536AFB74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9975" y="6312000"/>
            <a:ext cx="553212" cy="29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2395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 images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84" y="757238"/>
            <a:ext cx="10850033" cy="727076"/>
          </a:xfrm>
        </p:spPr>
        <p:txBody>
          <a:bodyPr/>
          <a:lstStyle>
            <a:lvl1pPr>
              <a:lnSpc>
                <a:spcPts val="22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E6DDF3-5C05-48D7-B14F-C1A55FED146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0984" y="4884737"/>
            <a:ext cx="4704289" cy="969861"/>
          </a:xfrm>
        </p:spPr>
        <p:txBody>
          <a:bodyPr/>
          <a:lstStyle>
            <a:lvl1pPr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defRPr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defRPr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defRPr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70C9E6CA-E780-4BEA-AB33-52E77BE5A54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985" y="1727199"/>
            <a:ext cx="4704290" cy="2916239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37D0A741-A793-4B42-8225-37550EA0E43A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6144684" y="4884737"/>
            <a:ext cx="4704289" cy="969861"/>
          </a:xfrm>
        </p:spPr>
        <p:txBody>
          <a:bodyPr/>
          <a:lstStyle>
            <a:lvl1pPr>
              <a:spcBef>
                <a:spcPts val="600"/>
              </a:spcBef>
              <a:defRPr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defRPr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defRPr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defRPr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3" name="Bildplatzhalter 7">
            <a:extLst>
              <a:ext uri="{FF2B5EF4-FFF2-40B4-BE49-F238E27FC236}">
                <a16:creationId xmlns:a16="http://schemas.microsoft.com/office/drawing/2014/main" id="{333807CB-4C73-4E3B-A1D1-85D927EA658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144685" y="1727199"/>
            <a:ext cx="4704290" cy="2916239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A351F687-0163-4967-B0F7-21FAF91DDD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9975" y="6312000"/>
            <a:ext cx="553212" cy="29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7301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mall images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1992966-A211-4F6E-9170-972BCF45C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84" y="757238"/>
            <a:ext cx="10850033" cy="727076"/>
          </a:xfrm>
        </p:spPr>
        <p:txBody>
          <a:bodyPr/>
          <a:lstStyle>
            <a:lvl1pPr>
              <a:lnSpc>
                <a:spcPts val="220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GB" dirty="0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6E6DDF3-5C05-48D7-B14F-C1A55FED146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70985" y="3430690"/>
            <a:ext cx="1969028" cy="2425599"/>
          </a:xfrm>
        </p:spPr>
        <p:txBody>
          <a:bodyPr/>
          <a:lstStyle>
            <a:lvl1pPr>
              <a:spcBef>
                <a:spcPts val="600"/>
              </a:spcBef>
              <a:defRPr sz="2400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8" name="Bildplatzhalter 7">
            <a:extLst>
              <a:ext uri="{FF2B5EF4-FFF2-40B4-BE49-F238E27FC236}">
                <a16:creationId xmlns:a16="http://schemas.microsoft.com/office/drawing/2014/main" id="{70C9E6CA-E780-4BEA-AB33-52E77BE5A54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70985" y="1727199"/>
            <a:ext cx="1969028" cy="1455637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CD2B63B-68A3-4168-A206-A98C3BECD5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79975" y="6312000"/>
            <a:ext cx="553212" cy="290576"/>
          </a:xfrm>
          <a:prstGeom prst="rect">
            <a:avLst/>
          </a:prstGeom>
        </p:spPr>
      </p:pic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56B16748-B25A-46BF-B96B-CEC2914CE52B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06247" y="3433967"/>
            <a:ext cx="1969028" cy="2425599"/>
          </a:xfrm>
        </p:spPr>
        <p:txBody>
          <a:bodyPr/>
          <a:lstStyle>
            <a:lvl1pPr>
              <a:spcBef>
                <a:spcPts val="600"/>
              </a:spcBef>
              <a:defRPr sz="2400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7" name="Bildplatzhalter 7">
            <a:extLst>
              <a:ext uri="{FF2B5EF4-FFF2-40B4-BE49-F238E27FC236}">
                <a16:creationId xmlns:a16="http://schemas.microsoft.com/office/drawing/2014/main" id="{D1B91ADF-4A75-491E-BDF4-A068AC12192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406247" y="1730476"/>
            <a:ext cx="1969028" cy="1455637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06A15978-667A-44FC-B0D9-CF28A2D56635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6143097" y="3435454"/>
            <a:ext cx="1969028" cy="2425599"/>
          </a:xfrm>
        </p:spPr>
        <p:txBody>
          <a:bodyPr/>
          <a:lstStyle>
            <a:lvl1pPr>
              <a:spcBef>
                <a:spcPts val="600"/>
              </a:spcBef>
              <a:defRPr sz="2400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19" name="Bildplatzhalter 7">
            <a:extLst>
              <a:ext uri="{FF2B5EF4-FFF2-40B4-BE49-F238E27FC236}">
                <a16:creationId xmlns:a16="http://schemas.microsoft.com/office/drawing/2014/main" id="{5441D032-A3C9-4856-B748-678D2EB57064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143097" y="1731963"/>
            <a:ext cx="1969028" cy="1455637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AF505952-06D7-417C-BB3A-93B6A7C4FF02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8879947" y="3430689"/>
            <a:ext cx="1969028" cy="2425599"/>
          </a:xfrm>
        </p:spPr>
        <p:txBody>
          <a:bodyPr/>
          <a:lstStyle>
            <a:lvl1pPr>
              <a:spcBef>
                <a:spcPts val="600"/>
              </a:spcBef>
              <a:defRPr sz="2400">
                <a:solidFill>
                  <a:schemeClr val="bg1"/>
                </a:solidFill>
              </a:defRPr>
            </a:lvl1pPr>
            <a:lvl2pPr>
              <a:spcBef>
                <a:spcPts val="600"/>
              </a:spcBef>
              <a:defRPr sz="2000">
                <a:solidFill>
                  <a:schemeClr val="bg1"/>
                </a:solidFill>
              </a:defRPr>
            </a:lvl2pPr>
            <a:lvl3pPr>
              <a:spcBef>
                <a:spcPts val="600"/>
              </a:spcBef>
              <a:defRPr sz="2000">
                <a:solidFill>
                  <a:schemeClr val="bg1"/>
                </a:solidFill>
              </a:defRPr>
            </a:lvl3pPr>
            <a:lvl4pPr>
              <a:spcBef>
                <a:spcPts val="600"/>
              </a:spcBef>
              <a:defRPr sz="2000">
                <a:solidFill>
                  <a:schemeClr val="bg1"/>
                </a:solidFill>
              </a:defRPr>
            </a:lvl4pPr>
            <a:lvl5pPr>
              <a:spcBef>
                <a:spcPts val="600"/>
              </a:spcBef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21" name="Bildplatzhalter 7">
            <a:extLst>
              <a:ext uri="{FF2B5EF4-FFF2-40B4-BE49-F238E27FC236}">
                <a16:creationId xmlns:a16="http://schemas.microsoft.com/office/drawing/2014/main" id="{28C00620-91DA-4CD6-8288-576F86F2A7A1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879947" y="1727198"/>
            <a:ext cx="1969028" cy="1455637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/>
              <a:t>Picture</a:t>
            </a:r>
          </a:p>
        </p:txBody>
      </p:sp>
    </p:spTree>
    <p:extLst>
      <p:ext uri="{BB962C8B-B14F-4D97-AF65-F5344CB8AC3E}">
        <p14:creationId xmlns:p14="http://schemas.microsoft.com/office/powerpoint/2010/main" val="39590796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707797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O 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Grafik 16">
            <a:extLst>
              <a:ext uri="{FF2B5EF4-FFF2-40B4-BE49-F238E27FC236}">
                <a16:creationId xmlns:a16="http://schemas.microsoft.com/office/drawing/2014/main" id="{4CF53C00-41EF-4AFE-A87A-C3A990F0AD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896290E4-E8DE-4F8B-B54B-F62E600E2C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58812" y="259557"/>
            <a:ext cx="942975" cy="495300"/>
          </a:xfrm>
          <a:prstGeom prst="rect">
            <a:avLst/>
          </a:prstGeom>
        </p:spPr>
      </p:pic>
      <p:sp>
        <p:nvSpPr>
          <p:cNvPr id="18" name="Textplatzhalter 8">
            <a:extLst>
              <a:ext uri="{FF2B5EF4-FFF2-40B4-BE49-F238E27FC236}">
                <a16:creationId xmlns:a16="http://schemas.microsoft.com/office/drawing/2014/main" id="{73ADFED4-E5B7-4041-A450-3F837A90AB4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58813" y="5856290"/>
            <a:ext cx="3348037" cy="246062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342000" indent="0">
              <a:buNone/>
              <a:defRPr sz="1500" b="1">
                <a:solidFill>
                  <a:schemeClr val="bg1"/>
                </a:solidFill>
              </a:defRPr>
            </a:lvl2pPr>
            <a:lvl3pPr marL="684000" indent="0">
              <a:buNone/>
              <a:defRPr sz="1500" b="1">
                <a:solidFill>
                  <a:schemeClr val="bg1"/>
                </a:solidFill>
              </a:defRPr>
            </a:lvl3pPr>
            <a:lvl4pPr marL="1026000" indent="0">
              <a:buNone/>
              <a:defRPr sz="1500" b="1">
                <a:solidFill>
                  <a:schemeClr val="bg1"/>
                </a:solidFill>
              </a:defRPr>
            </a:lvl4pPr>
            <a:lvl5pPr marL="1368000" indent="0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Presenter’s name</a:t>
            </a:r>
          </a:p>
        </p:txBody>
      </p:sp>
      <p:sp>
        <p:nvSpPr>
          <p:cNvPr id="19" name="Textplatzhalter 8">
            <a:extLst>
              <a:ext uri="{FF2B5EF4-FFF2-40B4-BE49-F238E27FC236}">
                <a16:creationId xmlns:a16="http://schemas.microsoft.com/office/drawing/2014/main" id="{01ECB604-EBAF-4CB8-940B-8B9436AFCE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58812" y="6102352"/>
            <a:ext cx="3348037" cy="206376"/>
          </a:xfrm>
        </p:spPr>
        <p:txBody>
          <a:bodyPr anchor="b" anchorCtr="0"/>
          <a:lstStyle>
            <a:lvl1pPr marL="0" indent="0">
              <a:buNone/>
              <a:defRPr sz="1500" b="0">
                <a:solidFill>
                  <a:schemeClr val="tx2"/>
                </a:solidFill>
              </a:defRPr>
            </a:lvl1pPr>
            <a:lvl2pPr marL="342000" indent="0">
              <a:buNone/>
              <a:defRPr sz="1500" b="1">
                <a:solidFill>
                  <a:schemeClr val="bg1"/>
                </a:solidFill>
              </a:defRPr>
            </a:lvl2pPr>
            <a:lvl3pPr marL="684000" indent="0">
              <a:buNone/>
              <a:defRPr sz="1500" b="1">
                <a:solidFill>
                  <a:schemeClr val="bg1"/>
                </a:solidFill>
              </a:defRPr>
            </a:lvl3pPr>
            <a:lvl4pPr marL="1026000" indent="0">
              <a:buNone/>
              <a:defRPr sz="1500" b="1">
                <a:solidFill>
                  <a:schemeClr val="bg1"/>
                </a:solidFill>
              </a:defRPr>
            </a:lvl4pPr>
            <a:lvl5pPr marL="1368000" indent="0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Presenter’s title </a:t>
            </a:r>
          </a:p>
        </p:txBody>
      </p:sp>
      <p:sp>
        <p:nvSpPr>
          <p:cNvPr id="20" name="Textplatzhalter 8">
            <a:extLst>
              <a:ext uri="{FF2B5EF4-FFF2-40B4-BE49-F238E27FC236}">
                <a16:creationId xmlns:a16="http://schemas.microsoft.com/office/drawing/2014/main" id="{6D88C27E-BC7C-4779-9A2E-1947FFA9A8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79876" y="5861053"/>
            <a:ext cx="3348037" cy="246062"/>
          </a:xfrm>
        </p:spPr>
        <p:txBody>
          <a:bodyPr/>
          <a:lstStyle>
            <a:lvl1pPr marL="0" indent="0">
              <a:buNone/>
              <a:defRPr sz="1500" b="1">
                <a:solidFill>
                  <a:schemeClr val="tx2"/>
                </a:solidFill>
              </a:defRPr>
            </a:lvl1pPr>
            <a:lvl2pPr marL="342000" indent="0">
              <a:buNone/>
              <a:defRPr sz="1500" b="1">
                <a:solidFill>
                  <a:schemeClr val="bg1"/>
                </a:solidFill>
              </a:defRPr>
            </a:lvl2pPr>
            <a:lvl3pPr marL="684000" indent="0">
              <a:buNone/>
              <a:defRPr sz="1500" b="1">
                <a:solidFill>
                  <a:schemeClr val="bg1"/>
                </a:solidFill>
              </a:defRPr>
            </a:lvl3pPr>
            <a:lvl4pPr marL="1026000" indent="0">
              <a:buNone/>
              <a:defRPr sz="1500" b="1">
                <a:solidFill>
                  <a:schemeClr val="bg1"/>
                </a:solidFill>
              </a:defRPr>
            </a:lvl4pPr>
            <a:lvl5pPr marL="1368000" indent="0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Meeting</a:t>
            </a:r>
          </a:p>
        </p:txBody>
      </p:sp>
      <p:sp>
        <p:nvSpPr>
          <p:cNvPr id="21" name="Textplatzhalter 8">
            <a:extLst>
              <a:ext uri="{FF2B5EF4-FFF2-40B4-BE49-F238E27FC236}">
                <a16:creationId xmlns:a16="http://schemas.microsoft.com/office/drawing/2014/main" id="{BEB31F60-B2F1-41E4-9386-587225E466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75" y="6107115"/>
            <a:ext cx="3348037" cy="206376"/>
          </a:xfrm>
        </p:spPr>
        <p:txBody>
          <a:bodyPr anchor="b" anchorCtr="0"/>
          <a:lstStyle>
            <a:lvl1pPr marL="0" indent="0">
              <a:buNone/>
              <a:defRPr sz="1500" b="0">
                <a:solidFill>
                  <a:schemeClr val="tx2"/>
                </a:solidFill>
              </a:defRPr>
            </a:lvl1pPr>
            <a:lvl2pPr marL="342000" indent="0">
              <a:buNone/>
              <a:defRPr sz="1500" b="1">
                <a:solidFill>
                  <a:schemeClr val="bg1"/>
                </a:solidFill>
              </a:defRPr>
            </a:lvl2pPr>
            <a:lvl3pPr marL="684000" indent="0">
              <a:buNone/>
              <a:defRPr sz="1500" b="1">
                <a:solidFill>
                  <a:schemeClr val="bg1"/>
                </a:solidFill>
              </a:defRPr>
            </a:lvl3pPr>
            <a:lvl4pPr marL="1026000" indent="0">
              <a:buNone/>
              <a:defRPr sz="1500" b="1">
                <a:solidFill>
                  <a:schemeClr val="bg1"/>
                </a:solidFill>
              </a:defRPr>
            </a:lvl4pPr>
            <a:lvl5pPr marL="1368000" indent="0">
              <a:buNone/>
              <a:defRPr sz="15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City, month day, year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75442D-19E2-724C-A1F0-3BCA549BC3F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8813" y="2205037"/>
            <a:ext cx="9505950" cy="738187"/>
          </a:xfrm>
        </p:spPr>
        <p:txBody>
          <a:bodyPr/>
          <a:lstStyle>
            <a:lvl1pPr marL="0" indent="0">
              <a:buNone/>
              <a:defRPr sz="3200" b="1">
                <a:solidFill>
                  <a:srgbClr val="042D98"/>
                </a:solidFill>
              </a:defRPr>
            </a:lvl1pPr>
          </a:lstStyle>
          <a:p>
            <a:pPr lvl="0"/>
            <a:r>
              <a:rPr lang="en-US" dirty="0"/>
              <a:t>Headline (32pt)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25CF241-A2B0-724E-B9A8-3D09BD08DA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8813" y="2959893"/>
            <a:ext cx="9505950" cy="2167731"/>
          </a:xfrm>
        </p:spPr>
        <p:txBody>
          <a:bodyPr/>
          <a:lstStyle>
            <a:lvl1pPr marL="0" indent="0">
              <a:buNone/>
              <a:defRPr sz="3200" b="0">
                <a:solidFill>
                  <a:srgbClr val="042D98"/>
                </a:solidFill>
              </a:defRPr>
            </a:lvl1pPr>
          </a:lstStyle>
          <a:p>
            <a:r>
              <a:rPr lang="en-US" dirty="0" err="1"/>
              <a:t>Subheadline</a:t>
            </a:r>
            <a:r>
              <a:rPr lang="en-US" dirty="0"/>
              <a:t> (32pt)</a:t>
            </a:r>
          </a:p>
        </p:txBody>
      </p:sp>
    </p:spTree>
    <p:extLst>
      <p:ext uri="{BB962C8B-B14F-4D97-AF65-F5344CB8AC3E}">
        <p14:creationId xmlns:p14="http://schemas.microsoft.com/office/powerpoint/2010/main" val="410578951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sv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DBB907FC-8EEA-4706-98EB-1F20D0D83E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84" y="757238"/>
            <a:ext cx="10850033" cy="7270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dirty="0" err="1"/>
              <a:t>Mastertitelformat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BCB51EB-182E-4020-8D86-3EF8848E6C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70984" y="1727201"/>
            <a:ext cx="10850032" cy="412739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 dirty="0" err="1"/>
              <a:t>Mastertextformat</a:t>
            </a:r>
            <a:r>
              <a:rPr lang="en-GB" dirty="0"/>
              <a:t> </a:t>
            </a:r>
            <a:r>
              <a:rPr lang="en-GB" dirty="0" err="1"/>
              <a:t>bearbeiten</a:t>
            </a:r>
            <a:endParaRPr lang="en-GB" dirty="0"/>
          </a:p>
          <a:p>
            <a:pPr lvl="1"/>
            <a:r>
              <a:rPr lang="en-GB" dirty="0" err="1"/>
              <a:t>Zweite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2"/>
            <a:r>
              <a:rPr lang="en-GB" dirty="0" err="1"/>
              <a:t>Dritte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3"/>
            <a:r>
              <a:rPr lang="en-GB" dirty="0" err="1"/>
              <a:t>Vierte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  <a:p>
            <a:pPr lvl="4"/>
            <a:r>
              <a:rPr lang="en-GB" dirty="0" err="1"/>
              <a:t>Fünfte</a:t>
            </a:r>
            <a:r>
              <a:rPr lang="en-GB" dirty="0"/>
              <a:t> </a:t>
            </a:r>
            <a:r>
              <a:rPr lang="en-GB" dirty="0" err="1"/>
              <a:t>Ebene</a:t>
            </a:r>
            <a:endParaRPr lang="en-GB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93631EF1-8F73-4506-8C05-6646BB062A95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79976" y="6312000"/>
            <a:ext cx="553212" cy="29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1252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4" r:id="rId2"/>
    <p:sldLayoutId id="2147483650" r:id="rId3"/>
    <p:sldLayoutId id="2147483692" r:id="rId4"/>
    <p:sldLayoutId id="2147483695" r:id="rId5"/>
    <p:sldLayoutId id="2147483680" r:id="rId6"/>
    <p:sldLayoutId id="2147483681" r:id="rId7"/>
    <p:sldLayoutId id="2147483682" r:id="rId8"/>
    <p:sldLayoutId id="2147483696" r:id="rId9"/>
    <p:sldLayoutId id="2147483683" r:id="rId10"/>
    <p:sldLayoutId id="2147483684" r:id="rId11"/>
    <p:sldLayoutId id="2147483685" r:id="rId12"/>
    <p:sldLayoutId id="2147483655" r:id="rId13"/>
    <p:sldLayoutId id="2147483697" r:id="rId14"/>
  </p:sldLayoutIdLst>
  <p:hf hdr="0" dt="0"/>
  <p:txStyles>
    <p:titleStyle>
      <a:lvl1pPr algn="l" defTabSz="914400" rtl="0" eaLnBrk="1" latinLnBrk="0" hangingPunct="1">
        <a:lnSpc>
          <a:spcPts val="2200"/>
        </a:lnSpc>
        <a:spcBef>
          <a:spcPct val="0"/>
        </a:spcBef>
        <a:buNone/>
        <a:defRPr sz="28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000" indent="-342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00" indent="-342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026000" indent="-342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68000" indent="-342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»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710000" indent="-34200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415" userDrawn="1">
          <p15:clr>
            <a:srgbClr val="F26B43"/>
          </p15:clr>
        </p15:guide>
        <p15:guide id="2" pos="7265" userDrawn="1">
          <p15:clr>
            <a:srgbClr val="F26B43"/>
          </p15:clr>
        </p15:guide>
        <p15:guide id="3" orient="horz" pos="164" userDrawn="1">
          <p15:clr>
            <a:srgbClr val="F26B43"/>
          </p15:clr>
        </p15:guide>
        <p15:guide id="4" orient="horz" pos="326" userDrawn="1">
          <p15:clr>
            <a:srgbClr val="F26B43"/>
          </p15:clr>
        </p15:guide>
        <p15:guide id="5" orient="horz" pos="3974" userDrawn="1">
          <p15:clr>
            <a:srgbClr val="F26B43"/>
          </p15:clr>
        </p15:guide>
        <p15:guide id="6" orient="horz" pos="4156" userDrawn="1">
          <p15:clr>
            <a:srgbClr val="F26B43"/>
          </p15:clr>
        </p15:guide>
        <p15:guide id="7" pos="801" userDrawn="1">
          <p15:clr>
            <a:srgbClr val="F26B43"/>
          </p15:clr>
        </p15:guide>
        <p15:guide id="8" pos="846" userDrawn="1">
          <p15:clr>
            <a:srgbClr val="F26B43"/>
          </p15:clr>
        </p15:guide>
        <p15:guide id="9" pos="2094" userDrawn="1">
          <p15:clr>
            <a:srgbClr val="F26B43"/>
          </p15:clr>
        </p15:guide>
        <p15:guide id="10" pos="2139" userDrawn="1">
          <p15:clr>
            <a:srgbClr val="F26B43"/>
          </p15:clr>
        </p15:guide>
        <p15:guide id="11" pos="2525" userDrawn="1">
          <p15:clr>
            <a:srgbClr val="F26B43"/>
          </p15:clr>
        </p15:guide>
        <p15:guide id="12" pos="2570" userDrawn="1">
          <p15:clr>
            <a:srgbClr val="F26B43"/>
          </p15:clr>
        </p15:guide>
        <p15:guide id="13" pos="2955" userDrawn="1">
          <p15:clr>
            <a:srgbClr val="F26B43"/>
          </p15:clr>
        </p15:guide>
        <p15:guide id="14" pos="3001" userDrawn="1">
          <p15:clr>
            <a:srgbClr val="F26B43"/>
          </p15:clr>
        </p15:guide>
        <p15:guide id="15" pos="3386" userDrawn="1">
          <p15:clr>
            <a:srgbClr val="F26B43"/>
          </p15:clr>
        </p15:guide>
        <p15:guide id="16" pos="3432" userDrawn="1">
          <p15:clr>
            <a:srgbClr val="F26B43"/>
          </p15:clr>
        </p15:guide>
        <p15:guide id="17" pos="3817" userDrawn="1">
          <p15:clr>
            <a:srgbClr val="F26B43"/>
          </p15:clr>
        </p15:guide>
        <p15:guide id="18" pos="3863" userDrawn="1">
          <p15:clr>
            <a:srgbClr val="F26B43"/>
          </p15:clr>
        </p15:guide>
        <p15:guide id="19" pos="4248" userDrawn="1">
          <p15:clr>
            <a:srgbClr val="F26B43"/>
          </p15:clr>
        </p15:guide>
        <p15:guide id="20" pos="4294" userDrawn="1">
          <p15:clr>
            <a:srgbClr val="F26B43"/>
          </p15:clr>
        </p15:guide>
        <p15:guide id="21" pos="4679" userDrawn="1">
          <p15:clr>
            <a:srgbClr val="F26B43"/>
          </p15:clr>
        </p15:guide>
        <p15:guide id="22" pos="4725" userDrawn="1">
          <p15:clr>
            <a:srgbClr val="F26B43"/>
          </p15:clr>
        </p15:guide>
        <p15:guide id="23" pos="5110" userDrawn="1">
          <p15:clr>
            <a:srgbClr val="F26B43"/>
          </p15:clr>
        </p15:guide>
        <p15:guide id="24" pos="5155" userDrawn="1">
          <p15:clr>
            <a:srgbClr val="F26B43"/>
          </p15:clr>
        </p15:guide>
        <p15:guide id="25" pos="6403" userDrawn="1">
          <p15:clr>
            <a:srgbClr val="F26B43"/>
          </p15:clr>
        </p15:guide>
        <p15:guide id="26" pos="6017" userDrawn="1">
          <p15:clr>
            <a:srgbClr val="F26B43"/>
          </p15:clr>
        </p15:guide>
        <p15:guide id="27" pos="6834" userDrawn="1">
          <p15:clr>
            <a:srgbClr val="F26B43"/>
          </p15:clr>
        </p15:guide>
        <p15:guide id="28" pos="6879" userDrawn="1">
          <p15:clr>
            <a:srgbClr val="F26B43"/>
          </p15:clr>
        </p15:guide>
        <p15:guide id="29" orient="horz" pos="477" userDrawn="1">
          <p15:clr>
            <a:srgbClr val="F26B43"/>
          </p15:clr>
        </p15:guide>
        <p15:guide id="30" orient="horz" pos="630" userDrawn="1">
          <p15:clr>
            <a:srgbClr val="F26B43"/>
          </p15:clr>
        </p15:guide>
        <p15:guide id="31" orient="horz" pos="783" userDrawn="1">
          <p15:clr>
            <a:srgbClr val="F26B43"/>
          </p15:clr>
        </p15:guide>
        <p15:guide id="32" orient="horz" pos="935" userDrawn="1">
          <p15:clr>
            <a:srgbClr val="F26B43"/>
          </p15:clr>
        </p15:guide>
        <p15:guide id="33" orient="horz" pos="1241" userDrawn="1">
          <p15:clr>
            <a:srgbClr val="F26B43"/>
          </p15:clr>
        </p15:guide>
        <p15:guide id="34" orient="horz" pos="1395" userDrawn="1">
          <p15:clr>
            <a:srgbClr val="F26B43"/>
          </p15:clr>
        </p15:guide>
        <p15:guide id="35" orient="horz" pos="1548" userDrawn="1">
          <p15:clr>
            <a:srgbClr val="F26B43"/>
          </p15:clr>
        </p15:guide>
        <p15:guide id="36" orient="horz" pos="1701" userDrawn="1">
          <p15:clr>
            <a:srgbClr val="F26B43"/>
          </p15:clr>
        </p15:guide>
        <p15:guide id="37" orient="horz" pos="1854" userDrawn="1">
          <p15:clr>
            <a:srgbClr val="F26B43"/>
          </p15:clr>
        </p15:guide>
        <p15:guide id="38" orient="horz" pos="2007" userDrawn="1">
          <p15:clr>
            <a:srgbClr val="F26B43"/>
          </p15:clr>
        </p15:guide>
        <p15:guide id="39" orient="horz" pos="2160" userDrawn="1">
          <p15:clr>
            <a:srgbClr val="F26B43"/>
          </p15:clr>
        </p15:guide>
        <p15:guide id="40" orient="horz" pos="2312" userDrawn="1">
          <p15:clr>
            <a:srgbClr val="F26B43"/>
          </p15:clr>
        </p15:guide>
        <p15:guide id="41" orient="horz" pos="2465" userDrawn="1">
          <p15:clr>
            <a:srgbClr val="F26B43"/>
          </p15:clr>
        </p15:guide>
        <p15:guide id="42" orient="horz" pos="2618" userDrawn="1">
          <p15:clr>
            <a:srgbClr val="F26B43"/>
          </p15:clr>
        </p15:guide>
        <p15:guide id="43" orient="horz" pos="2771" userDrawn="1">
          <p15:clr>
            <a:srgbClr val="F26B43"/>
          </p15:clr>
        </p15:guide>
        <p15:guide id="44" orient="horz" pos="2925" userDrawn="1">
          <p15:clr>
            <a:srgbClr val="F26B43"/>
          </p15:clr>
        </p15:guide>
        <p15:guide id="45" orient="horz" pos="3077" userDrawn="1">
          <p15:clr>
            <a:srgbClr val="F26B43"/>
          </p15:clr>
        </p15:guide>
        <p15:guide id="46" orient="horz" pos="3230" userDrawn="1">
          <p15:clr>
            <a:srgbClr val="F26B43"/>
          </p15:clr>
        </p15:guide>
        <p15:guide id="47" orient="horz" pos="3383" userDrawn="1">
          <p15:clr>
            <a:srgbClr val="F26B43"/>
          </p15:clr>
        </p15:guide>
        <p15:guide id="48" orient="horz" pos="3536" userDrawn="1">
          <p15:clr>
            <a:srgbClr val="F26B43"/>
          </p15:clr>
        </p15:guide>
        <p15:guide id="49" orient="horz" pos="3689" userDrawn="1">
          <p15:clr>
            <a:srgbClr val="F26B43"/>
          </p15:clr>
        </p15:guide>
        <p15:guide id="50" orient="horz" pos="1088" userDrawn="1">
          <p15:clr>
            <a:srgbClr val="F26B43"/>
          </p15:clr>
        </p15:guide>
        <p15:guide id="51" pos="1708" userDrawn="1">
          <p15:clr>
            <a:srgbClr val="F26B43"/>
          </p15:clr>
        </p15:guide>
        <p15:guide id="52" pos="1663" userDrawn="1">
          <p15:clr>
            <a:srgbClr val="F26B43"/>
          </p15:clr>
        </p15:guide>
        <p15:guide id="53" pos="1277" userDrawn="1">
          <p15:clr>
            <a:srgbClr val="F26B43"/>
          </p15:clr>
        </p15:guide>
        <p15:guide id="54" pos="1232" userDrawn="1">
          <p15:clr>
            <a:srgbClr val="F26B43"/>
          </p15:clr>
        </p15:guide>
        <p15:guide id="55" pos="5541" userDrawn="1">
          <p15:clr>
            <a:srgbClr val="F26B43"/>
          </p15:clr>
        </p15:guide>
        <p15:guide id="56" pos="5586" userDrawn="1">
          <p15:clr>
            <a:srgbClr val="F26B43"/>
          </p15:clr>
        </p15:guide>
        <p15:guide id="57" pos="5972" userDrawn="1">
          <p15:clr>
            <a:srgbClr val="F26B43"/>
          </p15:clr>
        </p15:guide>
        <p15:guide id="58" pos="64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platzhalter 1">
            <a:extLst>
              <a:ext uri="{FF2B5EF4-FFF2-40B4-BE49-F238E27FC236}">
                <a16:creationId xmlns:a16="http://schemas.microsoft.com/office/drawing/2014/main" id="{D0D80937-A9F1-094D-B078-135B1FC65A1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203C45D-A402-584C-BF02-4A6DE337C0D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48A6A07F-13D4-6740-BA78-B609BF591AF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51F5D58-F355-1341-882D-3230CE5E1C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93D1D7A4-5502-0248-8FD8-B06AC36AE6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Headline (32pt)</a:t>
            </a:r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B2D00902-E5EA-F041-8E48-3D97CA7F32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 err="1"/>
              <a:t>Subheadline</a:t>
            </a:r>
            <a:r>
              <a:rPr lang="en-US" dirty="0"/>
              <a:t> (32pt)</a:t>
            </a:r>
          </a:p>
        </p:txBody>
      </p:sp>
    </p:spTree>
    <p:extLst>
      <p:ext uri="{BB962C8B-B14F-4D97-AF65-F5344CB8AC3E}">
        <p14:creationId xmlns:p14="http://schemas.microsoft.com/office/powerpoint/2010/main" val="723191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C8903-5A6C-437D-ADAE-11CF21A34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Disclosure: No potential conflicts of interest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D626011-6E73-4BAB-96FB-E70B148F2E52}"/>
              </a:ext>
            </a:extLst>
          </p:cNvPr>
          <p:cNvSpPr txBox="1">
            <a:spLocks/>
          </p:cNvSpPr>
          <p:nvPr/>
        </p:nvSpPr>
        <p:spPr>
          <a:xfrm>
            <a:off x="670983" y="1503364"/>
            <a:ext cx="10249429" cy="44958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000" indent="-34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4000" indent="-34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26000" indent="-34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8000" indent="-34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10000" indent="-34200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Faculty: </a:t>
            </a:r>
            <a:r>
              <a:rPr lang="en-US" dirty="0">
                <a:solidFill>
                  <a:srgbClr val="FF0000"/>
                </a:solidFill>
              </a:rPr>
              <a:t>[Speaker’s name, Current position, Affiliation/s]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dirty="0"/>
              <a:t>I have no financial relationships with commercial entities that produce health-care related products.</a:t>
            </a:r>
            <a:br>
              <a:rPr lang="en-US" dirty="0"/>
            </a:b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OR/AND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The commercial entities with which I have a financial relationship do not produce health-care related products or services relevant to the content of my presentation.</a:t>
            </a:r>
          </a:p>
          <a:p>
            <a:endParaRPr lang="en-US" dirty="0"/>
          </a:p>
          <a:p>
            <a:endParaRPr lang="de-CH" dirty="0">
              <a:solidFill>
                <a:srgbClr val="FF0000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4BCB4F-D7D9-4DAF-B465-EAF495566FEC}"/>
              </a:ext>
            </a:extLst>
          </p:cNvPr>
          <p:cNvSpPr/>
          <p:nvPr/>
        </p:nvSpPr>
        <p:spPr>
          <a:xfrm>
            <a:off x="552054" y="5818159"/>
            <a:ext cx="100549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[delete or complete as needed and add name of company]</a:t>
            </a:r>
          </a:p>
        </p:txBody>
      </p:sp>
    </p:spTree>
    <p:extLst>
      <p:ext uri="{BB962C8B-B14F-4D97-AF65-F5344CB8AC3E}">
        <p14:creationId xmlns:p14="http://schemas.microsoft.com/office/powerpoint/2010/main" val="1806175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C8903-5A6C-437D-ADAE-11CF21A34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Disclosure: Potential or actual conflicts of interest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44BCB4F-D7D9-4DAF-B465-EAF495566FEC}"/>
              </a:ext>
            </a:extLst>
          </p:cNvPr>
          <p:cNvSpPr/>
          <p:nvPr/>
        </p:nvSpPr>
        <p:spPr>
          <a:xfrm>
            <a:off x="552054" y="5818159"/>
            <a:ext cx="1005498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[delete or complete as needed and add name of company]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2A0DA94E-60F0-4C8B-9B5A-EE5CC09A0E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813" y="1409341"/>
            <a:ext cx="8382000" cy="500769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Faculty: </a:t>
            </a:r>
            <a:r>
              <a:rPr lang="en-US" dirty="0">
                <a:solidFill>
                  <a:srgbClr val="FF0000"/>
                </a:solidFill>
              </a:rPr>
              <a:t>[Speaker’s name, Current position, Affiliations]</a:t>
            </a:r>
            <a:endParaRPr lang="en-US" dirty="0"/>
          </a:p>
          <a:p>
            <a:pPr marL="0" indent="0">
              <a:buNone/>
              <a:tabLst>
                <a:tab pos="441325" algn="l"/>
              </a:tabLst>
            </a:pPr>
            <a:r>
              <a:rPr lang="en-US" dirty="0"/>
              <a:t>Relationships with commercial interests (examples):</a:t>
            </a:r>
            <a:br>
              <a:rPr lang="en-US" dirty="0"/>
            </a:br>
            <a:r>
              <a:rPr lang="en-US" dirty="0">
                <a:solidFill>
                  <a:srgbClr val="FF0000"/>
                </a:solidFill>
              </a:rPr>
              <a:t>–	Grants/Research Support: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–	Speakers Bureau/Honoraria: 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–	Consulting Fees: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–	Advisory Board for: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–	Stocks/Stock Options:</a:t>
            </a:r>
            <a:br>
              <a:rPr lang="en-US" dirty="0">
                <a:solidFill>
                  <a:srgbClr val="FF0000"/>
                </a:solidFill>
              </a:rPr>
            </a:br>
            <a:r>
              <a:rPr lang="en-US" dirty="0">
                <a:solidFill>
                  <a:srgbClr val="FF0000"/>
                </a:solidFill>
              </a:rPr>
              <a:t>–	Other financial benefits:</a:t>
            </a:r>
            <a:br>
              <a:rPr lang="en-US" dirty="0">
                <a:solidFill>
                  <a:srgbClr val="FF0000"/>
                </a:solidFill>
              </a:rPr>
            </a:br>
            <a:br>
              <a:rPr lang="en-US" dirty="0">
                <a:solidFill>
                  <a:srgbClr val="FF0000"/>
                </a:solidFill>
              </a:rPr>
            </a:br>
            <a:r>
              <a:rPr lang="en-US" dirty="0"/>
              <a:t>All potential conflicts of interest have been resolved prior to this event.</a:t>
            </a:r>
          </a:p>
        </p:txBody>
      </p:sp>
    </p:spTree>
    <p:extLst>
      <p:ext uri="{BB962C8B-B14F-4D97-AF65-F5344CB8AC3E}">
        <p14:creationId xmlns:p14="http://schemas.microsoft.com/office/powerpoint/2010/main" val="1754866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7A7C383-6BC1-4BB7-809F-ECB23BF334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Learning objective #1</a:t>
            </a:r>
          </a:p>
          <a:p>
            <a:r>
              <a:rPr lang="en-US" dirty="0"/>
              <a:t>Learning objective #2</a:t>
            </a:r>
            <a:endParaRPr lang="en-US" noProof="0" dirty="0"/>
          </a:p>
          <a:p>
            <a:r>
              <a:rPr lang="en-US" dirty="0"/>
              <a:t>Learning objective #3</a:t>
            </a:r>
            <a:endParaRPr lang="en-US" noProof="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CB19AC5-4F68-4C06-8E96-47029ACDFF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Learning objectives</a:t>
            </a:r>
          </a:p>
        </p:txBody>
      </p:sp>
    </p:spTree>
    <p:extLst>
      <p:ext uri="{BB962C8B-B14F-4D97-AF65-F5344CB8AC3E}">
        <p14:creationId xmlns:p14="http://schemas.microsoft.com/office/powerpoint/2010/main" val="33935891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D33DEC5-2F73-4239-B0A9-CE33884D1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Bullet point (24 </a:t>
            </a:r>
            <a:r>
              <a:rPr lang="en-US" noProof="0" dirty="0" err="1"/>
              <a:t>pt</a:t>
            </a:r>
            <a:r>
              <a:rPr lang="en-US" noProof="0" dirty="0"/>
              <a:t>)</a:t>
            </a:r>
          </a:p>
          <a:p>
            <a:r>
              <a:rPr lang="en-US" noProof="0" dirty="0"/>
              <a:t>Bullet </a:t>
            </a:r>
            <a:r>
              <a:rPr lang="en-US" dirty="0"/>
              <a:t>point (24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en-US" noProof="0" dirty="0"/>
          </a:p>
          <a:p>
            <a:r>
              <a:rPr lang="en-US" noProof="0" dirty="0"/>
              <a:t>Bullet </a:t>
            </a:r>
            <a:r>
              <a:rPr lang="en-US" dirty="0"/>
              <a:t>point (24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en-US" noProof="0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E625D7E1-E461-4B6A-BB24-D924CA67D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Slide title (28 </a:t>
            </a:r>
            <a:r>
              <a:rPr lang="en-US" noProof="0" dirty="0" err="1"/>
              <a:t>pt</a:t>
            </a:r>
            <a:r>
              <a:rPr lang="en-US" noProof="0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3055339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67415F6-850B-4082-9548-59D57F385D0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937238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9C45D1-5F47-423B-8E5C-84A5EA603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984" y="757238"/>
            <a:ext cx="10850033" cy="727076"/>
          </a:xfrm>
        </p:spPr>
        <p:txBody>
          <a:bodyPr/>
          <a:lstStyle/>
          <a:p>
            <a:r>
              <a:rPr lang="en-US" noProof="0" dirty="0"/>
              <a:t>Slide title (28pt)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581CF32-C7B1-4481-8D2E-A8EA544477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Bullet </a:t>
            </a:r>
            <a:r>
              <a:rPr lang="en-US" dirty="0"/>
              <a:t>point (24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en-US" noProof="0" dirty="0"/>
          </a:p>
          <a:p>
            <a:r>
              <a:rPr lang="en-US" noProof="0" dirty="0"/>
              <a:t>Bullet </a:t>
            </a:r>
            <a:r>
              <a:rPr lang="en-US" dirty="0"/>
              <a:t>point (24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en-US" noProof="0" dirty="0"/>
          </a:p>
          <a:p>
            <a:r>
              <a:rPr lang="en-US" noProof="0" dirty="0"/>
              <a:t>Bullet </a:t>
            </a:r>
            <a:r>
              <a:rPr lang="en-US" dirty="0"/>
              <a:t>point (24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en-US" noProof="0" dirty="0"/>
          </a:p>
          <a:p>
            <a:endParaRPr lang="en-US" noProof="0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E28DC23D-CCB9-45A0-9C65-21E69BCE0EE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12246044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67B788A-6095-42AA-AA3B-63B710BEA32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6021532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15F35E3-4E59-41E6-AE3A-6FF6B7E0C7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Black/white slide title (28pt)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09E4FA-E7AC-4D6F-A5A4-40FCC87EFB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6726" y="1727199"/>
            <a:ext cx="4704290" cy="4127399"/>
          </a:xfrm>
        </p:spPr>
        <p:txBody>
          <a:bodyPr/>
          <a:lstStyle/>
          <a:p>
            <a:r>
              <a:rPr lang="en-US" noProof="0" dirty="0"/>
              <a:t>Bullet </a:t>
            </a:r>
            <a:r>
              <a:rPr lang="en-US" dirty="0"/>
              <a:t>point (24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en-US" noProof="0" dirty="0"/>
          </a:p>
          <a:p>
            <a:r>
              <a:rPr lang="en-US" noProof="0" dirty="0"/>
              <a:t>Bullet </a:t>
            </a:r>
            <a:r>
              <a:rPr lang="en-US" dirty="0"/>
              <a:t>point (24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en-US" noProof="0" dirty="0"/>
          </a:p>
          <a:p>
            <a:r>
              <a:rPr lang="en-US" noProof="0" dirty="0"/>
              <a:t>Bullet </a:t>
            </a:r>
            <a:r>
              <a:rPr lang="en-US" dirty="0"/>
              <a:t>point (24 </a:t>
            </a:r>
            <a:r>
              <a:rPr lang="en-US" dirty="0" err="1"/>
              <a:t>pt</a:t>
            </a:r>
            <a:r>
              <a:rPr lang="en-US" dirty="0"/>
              <a:t>)</a:t>
            </a:r>
            <a:endParaRPr lang="en-US" noProof="0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53AAD239-3C42-480F-9905-DEED42EDC47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CH"/>
          </a:p>
        </p:txBody>
      </p:sp>
    </p:spTree>
    <p:extLst>
      <p:ext uri="{BB962C8B-B14F-4D97-AF65-F5344CB8AC3E}">
        <p14:creationId xmlns:p14="http://schemas.microsoft.com/office/powerpoint/2010/main" val="40613928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CCC4CC-7EF9-4C7D-9DDB-3AA2E88135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Take-home message #1</a:t>
            </a:r>
          </a:p>
          <a:p>
            <a:r>
              <a:rPr lang="en-US" dirty="0"/>
              <a:t>Take-home message #2</a:t>
            </a:r>
          </a:p>
          <a:p>
            <a:r>
              <a:rPr lang="en-US" dirty="0"/>
              <a:t>Take-home message #3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9B5EDB4-1E09-402B-8CAB-E28754919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Take-home messages</a:t>
            </a:r>
          </a:p>
        </p:txBody>
      </p:sp>
    </p:spTree>
    <p:extLst>
      <p:ext uri="{BB962C8B-B14F-4D97-AF65-F5344CB8AC3E}">
        <p14:creationId xmlns:p14="http://schemas.microsoft.com/office/powerpoint/2010/main" val="1151025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AO">
      <a:dk1>
        <a:srgbClr val="000000"/>
      </a:dk1>
      <a:lt1>
        <a:srgbClr val="FFFFFF"/>
      </a:lt1>
      <a:dk2>
        <a:srgbClr val="042D98"/>
      </a:dk2>
      <a:lt2>
        <a:srgbClr val="F6F4F2"/>
      </a:lt2>
      <a:accent1>
        <a:srgbClr val="001B62"/>
      </a:accent1>
      <a:accent2>
        <a:srgbClr val="3B7FF6"/>
      </a:accent2>
      <a:accent3>
        <a:srgbClr val="04F1FE"/>
      </a:accent3>
      <a:accent4>
        <a:srgbClr val="00293A"/>
      </a:accent4>
      <a:accent5>
        <a:srgbClr val="00765C"/>
      </a:accent5>
      <a:accent6>
        <a:srgbClr val="00EB9B"/>
      </a:accent6>
      <a:hlink>
        <a:srgbClr val="000000"/>
      </a:hlink>
      <a:folHlink>
        <a:srgbClr val="000000"/>
      </a:folHlink>
    </a:clrScheme>
    <a:fontScheme name="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AO blue">
      <a:srgbClr val="042D98"/>
    </a:custClr>
    <a:custClr name="AO light grey">
      <a:srgbClr val="DCD4CB"/>
    </a:custClr>
    <a:custClr name="AO dark blue">
      <a:srgbClr val="001B62"/>
    </a:custClr>
    <a:custClr name="Dark purple">
      <a:srgbClr val="3F0343"/>
    </a:custClr>
    <a:custClr name="Dark green">
      <a:srgbClr val="00293A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AO yellow">
      <a:srgbClr val="FFF500"/>
    </a:custClr>
    <a:custClr name="AO light grey 75%">
      <a:srgbClr val="E5DFD8"/>
    </a:custClr>
    <a:custClr name="AO active blue">
      <a:srgbClr val="3B7FF6"/>
    </a:custClr>
    <a:custClr name="Purple">
      <a:srgbClr val="7B0067"/>
    </a:custClr>
    <a:custClr name="Green">
      <a:srgbClr val="00765C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AO light grey 50%">
      <a:srgbClr val="EEEAE5"/>
    </a:custClr>
    <a:custClr name="Bright blue">
      <a:srgbClr val="04F1FE"/>
    </a:custClr>
    <a:custClr name="Bright red">
      <a:srgbClr val="F92355"/>
    </a:custClr>
    <a:custClr name="Bright green">
      <a:srgbClr val="00EB9B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AO light grey 25%">
      <a:srgbClr val="F6F4F2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  <a:custClr name="White">
      <a:srgbClr val="FFFFFF"/>
    </a:custClr>
  </a:custClrLst>
  <a:extLst>
    <a:ext uri="{05A4C25C-085E-4340-85A3-A5531E510DB2}">
      <thm15:themeFamily xmlns:thm15="http://schemas.microsoft.com/office/thememl/2012/main" name="AOTrauma_ppt_16_9_Template_FINAL.pptx" id="{16CC4219-D8C4-4B4E-876B-4D8EF0C45EB8}" vid="{16ED02BD-D0B2-46BB-ABB7-A26EF19E281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fae51f5-a7f6-4a8f-8dec-e2a838d00cf0">
      <Terms xmlns="http://schemas.microsoft.com/office/infopath/2007/PartnerControls"/>
    </lcf76f155ced4ddcb4097134ff3c332f>
    <ArchiverLinkFileType xmlns="efae51f5-a7f6-4a8f-8dec-e2a838d00cf0" xsi:nil="true"/>
    <TaxCatchAll xmlns="d79a8894-0dc7-4318-8b81-4e5a2ef547b9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78ED9B4D47A2C42B21DF06ADFCD0490" ma:contentTypeVersion="161" ma:contentTypeDescription="Create a new document." ma:contentTypeScope="" ma:versionID="27a7318c06479f9a893905a1b9487b45">
  <xsd:schema xmlns:xsd="http://www.w3.org/2001/XMLSchema" xmlns:xs="http://www.w3.org/2001/XMLSchema" xmlns:p="http://schemas.microsoft.com/office/2006/metadata/properties" xmlns:ns2="efae51f5-a7f6-4a8f-8dec-e2a838d00cf0" xmlns:ns3="d79a8894-0dc7-4318-8b81-4e5a2ef547b9" targetNamespace="http://schemas.microsoft.com/office/2006/metadata/properties" ma:root="true" ma:fieldsID="6e8c1ffd0ae6b39d5780c5af76ecc1b2" ns2:_="" ns3:_="">
    <xsd:import namespace="efae51f5-a7f6-4a8f-8dec-e2a838d00cf0"/>
    <xsd:import namespace="d79a8894-0dc7-4318-8b81-4e5a2ef547b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SearchProperties" minOccurs="0"/>
                <xsd:element ref="ns2:ArchiverLinkFileTyp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ae51f5-a7f6-4a8f-8dec-e2a838d00cf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5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6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1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b6cc357-6bf1-4f51-b59e-21eddb9a691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ArchiverLinkFileType" ma:index="23" nillable="true" ma:displayName="ArchiverLinkFileType" ma:hidden="true" ma:internalName="ArchiverLinkFileTyp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9a8894-0dc7-4318-8b81-4e5a2ef547b9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SearchPeopleOnly="false" ma:SharePointGroup="0" ma:internalName="SharedWithUsers" ma:readOnly="true" ma:showField="ImnNam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aed2e5fe-2daf-4914-b992-0b4198cae973}" ma:internalName="TaxCatchAll" ma:showField="CatchAllData" ma:web="d79a8894-0dc7-4318-8b81-4e5a2ef547b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5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C0F3ED8-5CD3-4767-85AE-4980E98A8C0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DAA43BF-5C0B-4297-9459-625F9DFB215D}">
  <ds:schemaRefs>
    <ds:schemaRef ds:uri="http://schemas.microsoft.com/office/2006/metadata/properties"/>
    <ds:schemaRef ds:uri="http://schemas.microsoft.com/office/2006/documentManagement/types"/>
    <ds:schemaRef ds:uri="73995102-056c-4a51-bfb1-c663c0490c54"/>
    <ds:schemaRef ds:uri="http://purl.org/dc/terms/"/>
    <ds:schemaRef ds:uri="http://purl.org/dc/elements/1.1/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2e5162b4-c70b-477c-8fa3-c9cdb63e7b34"/>
    <ds:schemaRef ds:uri="http://www.w3.org/XML/1998/namespace"/>
    <ds:schemaRef ds:uri="efae51f5-a7f6-4a8f-8dec-e2a838d00cf0"/>
    <ds:schemaRef ds:uri="d79a8894-0dc7-4318-8b81-4e5a2ef547b9"/>
  </ds:schemaRefs>
</ds:datastoreItem>
</file>

<file path=customXml/itemProps3.xml><?xml version="1.0" encoding="utf-8"?>
<ds:datastoreItem xmlns:ds="http://schemas.openxmlformats.org/officeDocument/2006/customXml" ds:itemID="{CCAE0F2A-E28C-4044-9989-DD9D68CF57F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ae51f5-a7f6-4a8f-8dec-e2a838d00cf0"/>
    <ds:schemaRef ds:uri="d79a8894-0dc7-4318-8b81-4e5a2ef547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806</Words>
  <Application>Microsoft Office PowerPoint</Application>
  <PresentationFormat>Widescreen</PresentationFormat>
  <Paragraphs>93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</vt:lpstr>
      <vt:lpstr>PowerPoint Presentation</vt:lpstr>
      <vt:lpstr>Disclosure: No potential conflicts of interest</vt:lpstr>
      <vt:lpstr>Disclosure: Potential or actual conflicts of interest</vt:lpstr>
      <vt:lpstr>Learning objectives</vt:lpstr>
      <vt:lpstr>Slide title (28 pt)</vt:lpstr>
      <vt:lpstr>PowerPoint Presentation</vt:lpstr>
      <vt:lpstr>Slide title (28pt)</vt:lpstr>
      <vt:lpstr>PowerPoint Presentation</vt:lpstr>
      <vt:lpstr>Black/white slide title (28pt)</vt:lpstr>
      <vt:lpstr>Take-home messages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Headline lorem ipsum (32pt) Lorem ipsum dolor sit amet, consectetuer adipiscing elit. Aenean commodo ligula.</dc:title>
  <dc:creator>Stephan Bütikofer</dc:creator>
  <cp:lastModifiedBy>Martina Stykova</cp:lastModifiedBy>
  <cp:revision>79</cp:revision>
  <dcterms:created xsi:type="dcterms:W3CDTF">2019-09-06T13:40:29Z</dcterms:created>
  <dcterms:modified xsi:type="dcterms:W3CDTF">2024-11-15T13:11:44Z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bel">
    <vt:i4>0</vt:i4>
  </property>
  <property fmtid="{D5CDD505-2E9C-101B-9397-08002B2CF9AE}" pid="3" name="ContentTypeId">
    <vt:lpwstr>0x010100E78ED9B4D47A2C42B21DF06ADFCD0490</vt:lpwstr>
  </property>
  <property fmtid="{D5CDD505-2E9C-101B-9397-08002B2CF9AE}" pid="4" name="MediaServiceImageTags">
    <vt:lpwstr/>
  </property>
</Properties>
</file>